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538" y="2060848"/>
            <a:ext cx="4859337" cy="353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feld 1"/>
          <p:cNvSpPr txBox="1">
            <a:spLocks noChangeArrowheads="1"/>
          </p:cNvSpPr>
          <p:nvPr/>
        </p:nvSpPr>
        <p:spPr bwMode="auto">
          <a:xfrm>
            <a:off x="2416352" y="1155700"/>
            <a:ext cx="429701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ECGF-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induced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proliferation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HUVECs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300-090/-090-H)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dcterms:created xsi:type="dcterms:W3CDTF">2012-09-11T08:25:44Z</dcterms:created>
  <dcterms:modified xsi:type="dcterms:W3CDTF">2015-03-12T14:17:05Z</dcterms:modified>
</cp:coreProperties>
</file>